
<file path=[Content_Types].xml><?xml version="1.0" encoding="utf-8"?>
<Types xmlns="http://schemas.openxmlformats.org/package/2006/content-types">
  <Default Extension="png" ContentType="image/png"/>
  <Default Extension="jpeg" ContentType="image/jpeg"/>
  <Default Extension="JPG" ContentType="image/.jp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6"/>
  </p:notesMasterIdLst>
  <p:sldIdLst>
    <p:sldId id="419" r:id="rId3"/>
    <p:sldId id="414" r:id="rId4"/>
    <p:sldId id="423" r:id="rId5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FE552E"/>
    <a:srgbClr val="D9D9D9"/>
    <a:srgbClr val="DCDCDC"/>
    <a:srgbClr val="F0F0F0"/>
    <a:srgbClr val="E6E6E6"/>
    <a:srgbClr val="C8C8C8"/>
    <a:srgbClr val="FAFAFA"/>
    <a:srgbClr val="BEBEB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778" autoAdjust="0"/>
    <p:restoredTop sz="94660"/>
  </p:normalViewPr>
  <p:slideViewPr>
    <p:cSldViewPr snapToGrid="0" showGuides="1">
      <p:cViewPr varScale="1">
        <p:scale>
          <a:sx n="99" d="100"/>
          <a:sy n="99" d="100"/>
        </p:scale>
        <p:origin x="84" y="582"/>
      </p:cViewPr>
      <p:guideLst>
        <p:guide orient="horz" pos="2351"/>
        <p:guide pos="292"/>
        <p:guide pos="7467"/>
        <p:guide orient="horz" pos="615"/>
        <p:guide orient="horz" pos="3716"/>
        <p:guide pos="5034"/>
        <p:guide pos="2690"/>
        <p:guide orient="horz" pos="2073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92" d="100"/>
          <a:sy n="92" d="100"/>
        </p:scale>
        <p:origin x="2550" y="102"/>
      </p:cViewPr>
      <p:guideLst/>
    </p:cSldViewPr>
  </p:notesViewPr>
  <p:gridSpacing cx="72000" cy="720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tableStyles" Target="tableStyles.xml"/><Relationship Id="rId8" Type="http://schemas.openxmlformats.org/officeDocument/2006/relationships/viewProps" Target="viewProps.xml"/><Relationship Id="rId7" Type="http://schemas.openxmlformats.org/officeDocument/2006/relationships/presProps" Target="presProps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0" Type="http://schemas.openxmlformats.org/officeDocument/2006/relationships/tags" Target="tags/tag21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7" Type="http://schemas.openxmlformats.org/officeDocument/2006/relationships/image" Target="../media/image2.png"/><Relationship Id="rId6" Type="http://schemas.openxmlformats.org/officeDocument/2006/relationships/image" Target="../media/image1.png"/><Relationship Id="rId5" Type="http://schemas.openxmlformats.org/officeDocument/2006/relationships/tags" Target="../tags/tag4.xml"/><Relationship Id="rId4" Type="http://schemas.openxmlformats.org/officeDocument/2006/relationships/tags" Target="../tags/tag3.xml"/><Relationship Id="rId3" Type="http://schemas.openxmlformats.org/officeDocument/2006/relationships/tags" Target="../tags/tag2.xml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9" Type="http://schemas.openxmlformats.org/officeDocument/2006/relationships/tags" Target="../tags/tag12.xml"/><Relationship Id="rId8" Type="http://schemas.openxmlformats.org/officeDocument/2006/relationships/tags" Target="../tags/tag11.xml"/><Relationship Id="rId7" Type="http://schemas.openxmlformats.org/officeDocument/2006/relationships/tags" Target="../tags/tag10.xml"/><Relationship Id="rId6" Type="http://schemas.openxmlformats.org/officeDocument/2006/relationships/tags" Target="../tags/tag9.xml"/><Relationship Id="rId5" Type="http://schemas.openxmlformats.org/officeDocument/2006/relationships/tags" Target="../tags/tag8.xml"/><Relationship Id="rId4" Type="http://schemas.openxmlformats.org/officeDocument/2006/relationships/tags" Target="../tags/tag7.xml"/><Relationship Id="rId3" Type="http://schemas.openxmlformats.org/officeDocument/2006/relationships/tags" Target="../tags/tag6.xml"/><Relationship Id="rId2" Type="http://schemas.openxmlformats.org/officeDocument/2006/relationships/tags" Target="../tags/tag5.xml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469265" y="1012190"/>
            <a:ext cx="11236325" cy="6350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28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  <p:custDataLst>
              <p:tags r:id="rId3"/>
            </p:custDataLst>
          </p:nvPr>
        </p:nvSpPr>
        <p:spPr>
          <a:xfrm>
            <a:off x="469125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  <p:custDataLst>
              <p:tags r:id="rId4"/>
            </p:custDataLst>
          </p:nvPr>
        </p:nvSpPr>
        <p:spPr/>
        <p:txBody>
          <a:bodyPr/>
          <a:lstStyle>
            <a:lvl1pPr>
              <a:defRPr sz="8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  <p:custDataLst>
              <p:tags r:id="rId5"/>
            </p:custDataLst>
          </p:nvPr>
        </p:nvSpPr>
        <p:spPr>
          <a:xfrm>
            <a:off x="9005870" y="6314400"/>
            <a:ext cx="2700000" cy="316800"/>
          </a:xfrm>
        </p:spPr>
        <p:txBody>
          <a:bodyPr/>
          <a:lstStyle>
            <a:lvl1pPr>
              <a:defRPr sz="700"/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cxnSp>
        <p:nvCxnSpPr>
          <p:cNvPr id="9" name="直接连接符 8"/>
          <p:cNvCxnSpPr/>
          <p:nvPr userDrawn="1"/>
        </p:nvCxnSpPr>
        <p:spPr>
          <a:xfrm>
            <a:off x="3236595" y="615950"/>
            <a:ext cx="8954770" cy="0"/>
          </a:xfrm>
          <a:prstGeom prst="line">
            <a:avLst/>
          </a:prstGeom>
          <a:ln w="38100" cmpd="sng">
            <a:solidFill>
              <a:srgbClr val="FE552E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图片 9" descr="试俱LOGO+R"/>
          <p:cNvPicPr>
            <a:picLocks noChangeAspect="1"/>
          </p:cNvPicPr>
          <p:nvPr userDrawn="1"/>
        </p:nvPicPr>
        <p:blipFill>
          <a:blip r:embed="rId6"/>
          <a:srcRect t="20313" b="21979"/>
          <a:stretch>
            <a:fillRect/>
          </a:stretch>
        </p:blipFill>
        <p:spPr>
          <a:xfrm>
            <a:off x="326390" y="214630"/>
            <a:ext cx="2907030" cy="530225"/>
          </a:xfrm>
          <a:prstGeom prst="rect">
            <a:avLst/>
          </a:prstGeom>
        </p:spPr>
      </p:pic>
      <p:pic>
        <p:nvPicPr>
          <p:cNvPr id="3" name="图片 2" descr="a7a756c211b02af0ecd73b7417b0f30"/>
          <p:cNvPicPr>
            <a:picLocks noChangeAspect="1"/>
          </p:cNvPicPr>
          <p:nvPr userDrawn="1"/>
        </p:nvPicPr>
        <p:blipFill>
          <a:blip r:embed="rId7"/>
          <a:srcRect l="2113" t="16688" r="7104" b="14987"/>
          <a:stretch>
            <a:fillRect/>
          </a:stretch>
        </p:blipFill>
        <p:spPr>
          <a:xfrm>
            <a:off x="381000" y="160655"/>
            <a:ext cx="2757170" cy="65659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  <p:custDataLst>
              <p:tags r:id="rId2"/>
            </p:custDataLst>
          </p:nvPr>
        </p:nvSpPr>
        <p:spPr>
          <a:xfrm>
            <a:off x="608400" y="608400"/>
            <a:ext cx="10969200" cy="705600"/>
          </a:xfrm>
        </p:spPr>
        <p:txBody>
          <a:bodyPr vert="horz" lIns="90000" tIns="46800" rIns="90000" bIns="46800" rtlCol="0" anchor="ctr" anchorCtr="0">
            <a:normAutofit/>
          </a:bodyPr>
          <a:lstStyle>
            <a:lvl1pPr marL="0" marR="0" lvl="0" algn="l" defTabSz="914400" rtl="0" eaLnBrk="1" fontAlgn="auto" latinLnBrk="0" hangingPunct="1">
              <a:lnSpc>
                <a:spcPct val="100000"/>
              </a:lnSpc>
              <a:buNone/>
              <a:defRPr kumimoji="0" lang="zh-CN" altLang="en-US" sz="3600" b="1" i="0" u="none" strike="noStrike" kern="1200" cap="none" spc="300" normalizeH="0" baseline="0" noProof="1" dirty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单击此处编辑母版标题样式</a:t>
            </a:r>
            <a:endParaRPr dirty="0">
              <a:sym typeface="+mn-ea"/>
            </a:endParaRP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  <p:custDataLst>
              <p:tags r:id="rId3"/>
            </p:custDataLst>
          </p:nvPr>
        </p:nvSpPr>
        <p:spPr>
          <a:xfrm>
            <a:off x="608400" y="1429200"/>
            <a:ext cx="5342400" cy="381600"/>
          </a:xfrm>
        </p:spPr>
        <p:txBody>
          <a:bodyPr lIns="101600" tIns="38100" rIns="76200" bIns="38100" anchor="t" anchorCtr="0">
            <a:normAutofit/>
          </a:bodyPr>
          <a:lstStyle>
            <a:lvl1pPr marL="0" indent="0" eaLnBrk="1" fontAlgn="auto" latinLnBrk="0" hangingPunct="1">
              <a:lnSpc>
                <a:spcPct val="100000"/>
              </a:lnSpc>
              <a:spcAft>
                <a:spcPts val="0"/>
              </a:spcAft>
              <a:buNone/>
              <a:defRPr sz="2000" b="1" u="none" strike="noStrike" kern="1200" cap="none" spc="200" normalizeH="0" baseline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  <p:custDataLst>
              <p:tags r:id="rId4"/>
            </p:custDataLst>
          </p:nvPr>
        </p:nvSpPr>
        <p:spPr>
          <a:xfrm>
            <a:off x="60840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  <p:custDataLst>
              <p:tags r:id="rId5"/>
            </p:custDataLst>
          </p:nvPr>
        </p:nvSpPr>
        <p:spPr>
          <a:xfrm>
            <a:off x="6235750" y="1421729"/>
            <a:ext cx="5342400" cy="381600"/>
          </a:xfrm>
        </p:spPr>
        <p:txBody>
          <a:bodyPr vert="horz" lIns="101600" tIns="38100" rIns="76200" bIns="38100" rtlCol="0" anchor="t" anchorCtr="0">
            <a:normAutofit/>
          </a:bodyPr>
          <a:lstStyle>
            <a:lvl1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kumimoji="0" lang="zh-CN" altLang="en-US" sz="2000" b="1" i="0" u="none" strike="noStrike" kern="1200" cap="none" spc="200" normalizeH="0" baseline="0" noProof="1" dirty="0">
                <a:solidFill>
                  <a:schemeClr val="tx1">
                    <a:lumMod val="75000"/>
                    <a:lumOff val="2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>
                <a:sym typeface="+mn-ea"/>
              </a:rPr>
              <a:t>单击此处编辑文本</a:t>
            </a:r>
            <a:endParaRPr>
              <a:sym typeface="+mn-ea"/>
            </a:endParaRP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  <p:custDataLst>
              <p:tags r:id="rId6"/>
            </p:custDataLst>
          </p:nvPr>
        </p:nvSpPr>
        <p:spPr>
          <a:xfrm>
            <a:off x="6235750" y="1854000"/>
            <a:ext cx="5342400" cy="4395600"/>
          </a:xfrm>
        </p:spPr>
        <p:txBody>
          <a:bodyPr vert="horz" lIns="101600" tIns="0" rIns="82550" bIns="0" rtlCol="0">
            <a:normAutofit/>
          </a:bodyPr>
          <a:lstStyle>
            <a:lvl1pPr marL="228600" marR="0" lvl="0" indent="-22860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1pPr>
            <a:lvl2pPr marL="685800" marR="0" lvl="1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tabLst>
                <a:tab pos="1609725" algn="l"/>
              </a:tabLst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2pPr>
            <a:lvl3pPr marL="1143000" marR="0" lvl="2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●"/>
              <a:defRPr kumimoji="0" lang="zh-CN" altLang="en-US" sz="16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3pPr>
            <a:lvl4pPr marL="1600200" marR="0" lvl="3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Wingdings" panose="05000000000000000000" charset="0"/>
              <a:buChar char="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4pPr>
            <a:lvl5pPr marL="2057400" marR="0" lvl="4" indent="-22860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300"/>
              </a:spcAft>
              <a:buFont typeface="Arial" panose="020B0604020202020204" pitchFamily="34" charset="0"/>
              <a:buChar char="•"/>
              <a:defRPr kumimoji="0" lang="zh-CN" altLang="en-US" sz="1400" b="0" i="0" u="none" strike="noStrike" kern="1200" cap="none" spc="150" normalizeH="0" baseline="0" noProof="1" dirty="0">
                <a:solidFill>
                  <a:schemeClr val="tx1">
                    <a:lumMod val="65000"/>
                    <a:lumOff val="3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pitchFamily="34" charset="-122"/>
                <a:cs typeface="+mn-cs"/>
                <a:sym typeface="+mn-ea"/>
              </a:defRPr>
            </a:lvl5pPr>
          </a:lstStyle>
          <a:p>
            <a:pPr lvl="0"/>
            <a:r>
              <a:rPr dirty="0">
                <a:sym typeface="+mn-ea"/>
              </a:rPr>
              <a:t>单击此处编辑母版文本样式</a:t>
            </a:r>
            <a:endParaRPr dirty="0">
              <a:sym typeface="+mn-ea"/>
            </a:endParaRPr>
          </a:p>
          <a:p>
            <a:pPr lvl="1"/>
            <a:r>
              <a:rPr dirty="0">
                <a:sym typeface="+mn-ea"/>
              </a:rPr>
              <a:t>第二级</a:t>
            </a:r>
            <a:endParaRPr dirty="0">
              <a:sym typeface="+mn-ea"/>
            </a:endParaRPr>
          </a:p>
          <a:p>
            <a:pPr lvl="2"/>
            <a:r>
              <a:rPr dirty="0">
                <a:sym typeface="+mn-ea"/>
              </a:rPr>
              <a:t>第三级</a:t>
            </a:r>
            <a:endParaRPr dirty="0">
              <a:sym typeface="+mn-ea"/>
            </a:endParaRPr>
          </a:p>
          <a:p>
            <a:pPr lvl="3"/>
            <a:r>
              <a:rPr dirty="0">
                <a:sym typeface="+mn-ea"/>
              </a:rPr>
              <a:t>第四级</a:t>
            </a:r>
            <a:endParaRPr dirty="0">
              <a:sym typeface="+mn-ea"/>
            </a:endParaRPr>
          </a:p>
          <a:p>
            <a:pPr lvl="4"/>
            <a:r>
              <a:rPr dirty="0">
                <a:sym typeface="+mn-ea"/>
              </a:rPr>
              <a:t>第五级</a:t>
            </a:r>
            <a:endParaRPr dirty="0">
              <a:sym typeface="+mn-ea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  <p:custDataLst>
              <p:tags r:id="rId7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  <p:custDataLst>
              <p:tags r:id="rId8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  <p:custDataLst>
              <p:tags r:id="rId9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7" Type="http://schemas.openxmlformats.org/officeDocument/2006/relationships/tags" Target="../tags/tag17.xml"/><Relationship Id="rId6" Type="http://schemas.openxmlformats.org/officeDocument/2006/relationships/tags" Target="../tags/tag16.xml"/><Relationship Id="rId5" Type="http://schemas.openxmlformats.org/officeDocument/2006/relationships/tags" Target="../tags/tag15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  <p:custDataLst>
              <p:tags r:id="rId3"/>
            </p:custDataLst>
          </p:nvPr>
        </p:nvSpPr>
        <p:spPr>
          <a:xfrm>
            <a:off x="608400" y="608400"/>
            <a:ext cx="10969200" cy="705600"/>
          </a:xfrm>
          <a:prstGeom prst="rect">
            <a:avLst/>
          </a:prstGeom>
        </p:spPr>
        <p:txBody>
          <a:bodyPr vert="horz" lIns="90170" tIns="46990" rIns="90170" bIns="46990" rtlCol="0" anchor="ctr" anchorCtr="0">
            <a:normAutofit/>
          </a:bodyPr>
          <a:lstStyle/>
          <a:p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  <p:custDataLst>
              <p:tags r:id="rId4"/>
            </p:custDataLst>
          </p:nvPr>
        </p:nvSpPr>
        <p:spPr>
          <a:xfrm>
            <a:off x="608400" y="1490400"/>
            <a:ext cx="10969200" cy="4759200"/>
          </a:xfrm>
          <a:prstGeom prst="rect">
            <a:avLst/>
          </a:prstGeom>
        </p:spPr>
        <p:txBody>
          <a:bodyPr vert="horz" lIns="90000" tIns="46800" rIns="90000" bIns="4680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  <p:custDataLst>
              <p:tags r:id="rId5"/>
            </p:custDataLst>
          </p:nvPr>
        </p:nvSpPr>
        <p:spPr>
          <a:xfrm>
            <a:off x="6120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  <p:custDataLst>
              <p:tags r:id="rId6"/>
            </p:custDataLst>
          </p:nvPr>
        </p:nvSpPr>
        <p:spPr>
          <a:xfrm>
            <a:off x="4116000" y="6314400"/>
            <a:ext cx="396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  <p:custDataLst>
              <p:tags r:id="rId7"/>
            </p:custDataLst>
          </p:nvPr>
        </p:nvSpPr>
        <p:spPr>
          <a:xfrm>
            <a:off x="8877600" y="6314400"/>
            <a:ext cx="2700000" cy="316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000" baseline="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1pPr>
          </a:lstStyle>
          <a:p>
            <a:fld id="{49AE70B2-8BF9-45C0-BB95-33D1B9D3A854}" type="slidenum">
              <a:rPr lang="zh-CN" altLang="en-US" smtClean="0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fontAlgn="auto" latinLnBrk="0" hangingPunct="1">
        <a:lnSpc>
          <a:spcPct val="100000"/>
        </a:lnSpc>
        <a:spcBef>
          <a:spcPct val="0"/>
        </a:spcBef>
        <a:buNone/>
        <a:defRPr sz="3600" b="1" u="none" strike="noStrike" kern="1200" cap="none" spc="300" normalizeH="0" baseline="0">
          <a:solidFill>
            <a:schemeClr val="tx1">
              <a:lumMod val="85000"/>
              <a:lumOff val="1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j-cs"/>
        </a:defRPr>
      </a:lvl1pPr>
    </p:titleStyle>
    <p:bodyStyle>
      <a:lvl1pPr marL="228600" indent="-228600" algn="l" defTabSz="914400" rtl="0" eaLnBrk="1" fontAlgn="auto" latinLnBrk="0" hangingPunct="1">
        <a:lnSpc>
          <a:spcPct val="130000"/>
        </a:lnSpc>
        <a:spcBef>
          <a:spcPts val="0"/>
        </a:spcBef>
        <a:spcAft>
          <a:spcPts val="1000"/>
        </a:spcAft>
        <a:buFont typeface="Arial" panose="020B0604020202020204" pitchFamily="34" charset="0"/>
        <a:buChar char="●"/>
        <a:defRPr sz="18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1pPr>
      <a:lvl2pPr marL="6858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tabLst>
          <a:tab pos="1609725" algn="l"/>
          <a:tab pos="1609725" algn="l"/>
          <a:tab pos="1609725" algn="l"/>
          <a:tab pos="1609725" algn="l"/>
        </a:tabLst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2pPr>
      <a:lvl3pPr marL="11430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●"/>
        <a:defRPr sz="16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3pPr>
      <a:lvl4pPr marL="16002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Wingdings" panose="05000000000000000000" charset="0"/>
        <a:buChar char="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4pPr>
      <a:lvl5pPr marL="2057400" indent="-228600" algn="l" defTabSz="914400" rtl="0" eaLnBrk="1" fontAlgn="auto" latinLnBrk="0" hangingPunct="1">
        <a:lnSpc>
          <a:spcPct val="120000"/>
        </a:lnSpc>
        <a:spcBef>
          <a:spcPts val="0"/>
        </a:spcBef>
        <a:spcAft>
          <a:spcPts val="300"/>
        </a:spcAft>
        <a:buFont typeface="Arial" panose="020B0604020202020204" pitchFamily="34" charset="0"/>
        <a:buChar char="•"/>
        <a:defRPr sz="1400" u="none" strike="noStrike" kern="1200" cap="none" spc="150" normalizeH="0" baseline="0">
          <a:solidFill>
            <a:schemeClr val="tx1">
              <a:lumMod val="65000"/>
              <a:lumOff val="35000"/>
            </a:schemeClr>
          </a:solidFill>
          <a:uFillTx/>
          <a:latin typeface="Arial" panose="020B0604020202020204" pitchFamily="34" charset="0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18.xml"/><Relationship Id="rId1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tags" Target="../tags/tag19.xml"/><Relationship Id="rId2" Type="http://schemas.openxmlformats.org/officeDocument/2006/relationships/image" Target="../media/image5.jpeg"/><Relationship Id="rId1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.xml"/><Relationship Id="rId7" Type="http://schemas.openxmlformats.org/officeDocument/2006/relationships/tags" Target="../tags/tag20.x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png"/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pic>
        <p:nvPicPr>
          <p:cNvPr id="2" name="图片 1" descr="C:/Users/ADMINI~1/AppData/Local/Temp/picturecompress_20210125094024/output_1.pngoutput_1"/>
          <p:cNvPicPr>
            <a:picLocks noChangeAspect="1"/>
          </p:cNvPicPr>
          <p:nvPr/>
        </p:nvPicPr>
        <p:blipFill>
          <a:blip r:embed="rId1"/>
          <a:srcRect t="10952" b="10563"/>
          <a:stretch>
            <a:fillRect/>
          </a:stretch>
        </p:blipFill>
        <p:spPr>
          <a:xfrm>
            <a:off x="453390" y="966470"/>
            <a:ext cx="11240770" cy="5892800"/>
          </a:xfrm>
          <a:prstGeom prst="rect">
            <a:avLst/>
          </a:prstGeom>
        </p:spPr>
      </p:pic>
      <p:sp>
        <p:nvSpPr>
          <p:cNvPr id="4" name="标题 3"/>
          <p:cNvSpPr>
            <a:spLocks noGrp="1"/>
          </p:cNvSpPr>
          <p:nvPr>
            <p:ph type="title"/>
          </p:nvPr>
        </p:nvSpPr>
        <p:spPr>
          <a:xfrm>
            <a:off x="462915" y="976630"/>
            <a:ext cx="11236325" cy="635000"/>
          </a:xfrm>
        </p:spPr>
        <p:txBody>
          <a:bodyPr/>
          <a:p>
            <a:r>
              <a:rPr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+mn-ea"/>
              </a:rPr>
              <a:t>北京昌平凯择赛车场地</a:t>
            </a:r>
            <a:endParaRPr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sym typeface="+mn-ea"/>
            </a:endParaRPr>
          </a:p>
        </p:txBody>
      </p:sp>
      <p:sp>
        <p:nvSpPr>
          <p:cNvPr id="6" name="矩形 5"/>
          <p:cNvSpPr/>
          <p:nvPr/>
        </p:nvSpPr>
        <p:spPr>
          <a:xfrm rot="10800000">
            <a:off x="453390" y="5371465"/>
            <a:ext cx="11255375" cy="1485265"/>
          </a:xfrm>
          <a:prstGeom prst="rect">
            <a:avLst/>
          </a:prstGeom>
          <a:gradFill>
            <a:gsLst>
              <a:gs pos="0">
                <a:schemeClr val="tx1">
                  <a:alpha val="43000"/>
                </a:schemeClr>
              </a:gs>
              <a:gs pos="100000">
                <a:schemeClr val="tx1">
                  <a:alpha val="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sp>
        <p:nvSpPr>
          <p:cNvPr id="16" name="文本框 15"/>
          <p:cNvSpPr txBox="1"/>
          <p:nvPr/>
        </p:nvSpPr>
        <p:spPr>
          <a:xfrm>
            <a:off x="462915" y="6001385"/>
            <a:ext cx="11249025" cy="8375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p>
            <a:pPr>
              <a:lnSpc>
                <a:spcPct val="150000"/>
              </a:lnSpc>
            </a:pP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北京昌平凯择赛车场地</a:t>
            </a:r>
            <a:r>
              <a:rPr sz="1200" b="1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，位于北京市昌平区。作为北京京北地区最大的试乘试驾场地，其整场面积高达14万余平米，场地设置集汽车试驾、越野体验、新车发布、汽车培训、漂移赛事等于一体。可满足汽车企业对于活动场地的各类需求。</a:t>
            </a: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  <a:p>
            <a:pPr>
              <a:lnSpc>
                <a:spcPts val="1500"/>
              </a:lnSpc>
            </a:pPr>
            <a:endParaRPr sz="1200" b="1"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</a:endParaRPr>
          </a:p>
        </p:txBody>
      </p:sp>
    </p:spTree>
    <p:custDataLst>
      <p:tags r:id="rId2"/>
    </p:custData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7" name="文本框 6"/>
          <p:cNvSpPr txBox="1"/>
          <p:nvPr/>
        </p:nvSpPr>
        <p:spPr>
          <a:xfrm>
            <a:off x="7992745" y="3962400"/>
            <a:ext cx="3693160" cy="193802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>
              <a:lnSpc>
                <a:spcPct val="200000"/>
              </a:lnSpc>
            </a:pPr>
            <a:r>
              <a:rPr lang="zh-CN" altLang="en-US" sz="1200" b="1">
                <a:latin typeface="+mj-ea"/>
                <a:ea typeface="+mj-ea"/>
                <a:cs typeface="+mj-ea"/>
                <a:sym typeface="+mn-ea"/>
              </a:rPr>
              <a:t>场地费用</a:t>
            </a:r>
            <a:r>
              <a:rPr lang="zh-CN" altLang="en-US" sz="1200" b="1">
                <a:solidFill>
                  <a:srgbClr val="595959"/>
                </a:solidFill>
                <a:latin typeface="+mj-ea"/>
                <a:ea typeface="+mj-ea"/>
                <a:cs typeface="+mj-ea"/>
                <a:sym typeface="+mn-ea"/>
              </a:rPr>
              <a:t>：</a:t>
            </a:r>
            <a:r>
              <a:rPr lang="en-US" altLang="zh-CN" sz="1200" b="1">
                <a:solidFill>
                  <a:srgbClr val="147BC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微软雅黑" panose="020B0503020204020204" pitchFamily="34" charset="-122"/>
                <a:sym typeface="+mn-ea"/>
              </a:rPr>
              <a:t>13万/天 </a:t>
            </a:r>
            <a:endParaRPr lang="en-US" altLang="zh-CN" sz="1200" b="1">
              <a:solidFill>
                <a:srgbClr val="147BC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微软雅黑" panose="020B0503020204020204" pitchFamily="34" charset="-122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场地面积：</a:t>
            </a:r>
            <a:r>
              <a:rPr sz="1200">
                <a:latin typeface="+mn-ea"/>
                <a:cs typeface="+mn-ea"/>
                <a:sym typeface="+mn-ea"/>
              </a:rPr>
              <a:t>长</a:t>
            </a:r>
            <a:r>
              <a:rPr lang="en-US" sz="1200">
                <a:latin typeface="+mn-ea"/>
                <a:cs typeface="+mn-ea"/>
                <a:sym typeface="+mn-ea"/>
              </a:rPr>
              <a:t>300</a:t>
            </a:r>
            <a:r>
              <a:rPr sz="1200">
                <a:latin typeface="+mn-ea"/>
                <a:cs typeface="+mn-ea"/>
                <a:sym typeface="+mn-ea"/>
              </a:rPr>
              <a:t>m 宽</a:t>
            </a:r>
            <a:r>
              <a:rPr lang="en-US" sz="1200">
                <a:latin typeface="+mn-ea"/>
                <a:cs typeface="+mn-ea"/>
                <a:sym typeface="+mn-ea"/>
              </a:rPr>
              <a:t>50</a:t>
            </a:r>
            <a:r>
              <a:rPr sz="1200">
                <a:latin typeface="+mn-ea"/>
                <a:cs typeface="+mn-ea"/>
                <a:sym typeface="+mn-ea"/>
              </a:rPr>
              <a:t>m 面积为</a:t>
            </a:r>
            <a:r>
              <a:rPr lang="en-US" sz="1200">
                <a:latin typeface="+mn-ea"/>
                <a:cs typeface="+mn-ea"/>
                <a:sym typeface="+mn-ea"/>
              </a:rPr>
              <a:t>272</a:t>
            </a:r>
            <a:r>
              <a:rPr lang="en-US" sz="1200">
                <a:latin typeface="+mn-ea"/>
                <a:cs typeface="+mn-ea"/>
                <a:sym typeface="+mn-ea"/>
              </a:rPr>
              <a:t>00</a:t>
            </a:r>
            <a:r>
              <a:rPr sz="1200">
                <a:latin typeface="+mn-ea"/>
                <a:cs typeface="+mn-ea"/>
                <a:sym typeface="+mn-ea"/>
              </a:rPr>
              <a:t>㎡ </a:t>
            </a:r>
            <a:r>
              <a:rPr lang="zh-CN" sz="1200">
                <a:latin typeface="+mn-ea"/>
                <a:cs typeface="+mn-ea"/>
                <a:sym typeface="+mn-ea"/>
              </a:rPr>
              <a:t>柏油</a:t>
            </a:r>
            <a:r>
              <a:rPr lang="zh-CN" sz="1200">
                <a:latin typeface="+mn-ea"/>
                <a:cs typeface="+mn-ea"/>
                <a:sym typeface="+mn-ea"/>
              </a:rPr>
              <a:t>硬化 </a:t>
            </a:r>
            <a:r>
              <a:rPr sz="1200">
                <a:latin typeface="+mn-ea"/>
                <a:cs typeface="+mn-ea"/>
                <a:sym typeface="+mn-ea"/>
              </a:rPr>
              <a:t>全封闭 </a:t>
            </a:r>
            <a:endParaRPr sz="1200">
              <a:latin typeface="+mn-ea"/>
              <a:cs typeface="+mn-ea"/>
              <a:sym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供电供水：</a:t>
            </a:r>
            <a:r>
              <a:rPr sz="1200">
                <a:latin typeface="+mn-ea"/>
                <a:cs typeface="+mn-ea"/>
                <a:sym typeface="+mn-ea"/>
              </a:rPr>
              <a:t>380</a:t>
            </a:r>
            <a:r>
              <a:rPr lang="en-US" sz="1200">
                <a:latin typeface="+mn-ea"/>
                <a:cs typeface="+mn-ea"/>
                <a:sym typeface="+mn-ea"/>
              </a:rPr>
              <a:t>V</a:t>
            </a:r>
            <a:r>
              <a:rPr lang="en-US" sz="1200">
                <a:latin typeface="+mn-ea"/>
                <a:cs typeface="+mn-ea"/>
                <a:sym typeface="+mn-ea"/>
              </a:rPr>
              <a:t>/500A</a:t>
            </a:r>
            <a:endParaRPr sz="1200">
              <a:solidFill>
                <a:schemeClr val="tx1"/>
              </a:solidFill>
              <a:latin typeface="+mn-ea"/>
              <a:cs typeface="+mn-ea"/>
            </a:endParaRPr>
          </a:p>
          <a:p>
            <a:pPr>
              <a:lnSpc>
                <a:spcPct val="200000"/>
              </a:lnSpc>
            </a:pPr>
            <a:r>
              <a:rPr lang="zh-CN" altLang="en-US" sz="1200" b="1">
                <a:latin typeface="+mn-ea"/>
                <a:cs typeface="+mn-ea"/>
                <a:sym typeface="+mn-ea"/>
              </a:rPr>
              <a:t>配套设施：</a:t>
            </a:r>
            <a:r>
              <a:rPr lang="zh-CN" altLang="en-US" sz="1200">
                <a:latin typeface="+mn-ea"/>
                <a:cs typeface="+mn-ea"/>
                <a:sym typeface="+mn-ea"/>
              </a:rPr>
              <a:t>停车位 </a:t>
            </a:r>
            <a:r>
              <a:rPr sz="1200">
                <a:latin typeface="+mn-ea"/>
                <a:cs typeface="+mn-ea"/>
                <a:sym typeface="+mn-ea"/>
              </a:rPr>
              <a:t>固定洗手间 </a:t>
            </a:r>
            <a:endParaRPr lang="zh-CN" altLang="en-US" sz="1200">
              <a:solidFill>
                <a:schemeClr val="tx1"/>
              </a:solidFill>
              <a:latin typeface="+mn-ea"/>
              <a:cs typeface="+mn-ea"/>
            </a:endParaRPr>
          </a:p>
        </p:txBody>
      </p:sp>
      <p:pic>
        <p:nvPicPr>
          <p:cNvPr id="4" name="图片 3" descr="C:/Users/ADMINI~1/AppData/Local/Temp/picturecompress_20210125094153/output_1.pngoutput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92745" y="1463675"/>
            <a:ext cx="3862070" cy="2575560"/>
          </a:xfrm>
          <a:prstGeom prst="rect">
            <a:avLst/>
          </a:prstGeom>
        </p:spPr>
      </p:pic>
      <p:pic>
        <p:nvPicPr>
          <p:cNvPr id="5" name="图片 4" descr="北京昌平凯择 赛车场地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1960" y="976630"/>
            <a:ext cx="7550785" cy="492506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pic>
        <p:nvPicPr>
          <p:cNvPr id="7" name="图片 6"/>
          <p:cNvPicPr>
            <a:picLocks noChangeAspect="1"/>
          </p:cNvPicPr>
          <p:nvPr/>
        </p:nvPicPr>
        <p:blipFill>
          <a:blip r:embed="rId1"/>
          <a:srcRect b="6490"/>
          <a:stretch>
            <a:fillRect/>
          </a:stretch>
        </p:blipFill>
        <p:spPr>
          <a:xfrm>
            <a:off x="478155" y="3719830"/>
            <a:ext cx="3706495" cy="2332990"/>
          </a:xfrm>
          <a:prstGeom prst="rect">
            <a:avLst/>
          </a:prstGeom>
        </p:spPr>
      </p:pic>
      <p:pic>
        <p:nvPicPr>
          <p:cNvPr id="5" name="图片 4"/>
          <p:cNvPicPr>
            <a:picLocks noChangeAspect="1"/>
          </p:cNvPicPr>
          <p:nvPr/>
        </p:nvPicPr>
        <p:blipFill>
          <a:blip r:embed="rId2"/>
          <a:srcRect l="2513"/>
          <a:stretch>
            <a:fillRect/>
          </a:stretch>
        </p:blipFill>
        <p:spPr>
          <a:xfrm>
            <a:off x="4270375" y="3746500"/>
            <a:ext cx="3670300" cy="2294255"/>
          </a:xfrm>
          <a:prstGeom prst="rect">
            <a:avLst/>
          </a:prstGeom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3"/>
          <a:srcRect r="3020" b="2039"/>
          <a:stretch>
            <a:fillRect/>
          </a:stretch>
        </p:blipFill>
        <p:spPr>
          <a:xfrm>
            <a:off x="482600" y="993775"/>
            <a:ext cx="3692525" cy="2287905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4"/>
          <a:srcRect l="1477" r="2722" b="1224"/>
          <a:stretch>
            <a:fillRect/>
          </a:stretch>
        </p:blipFill>
        <p:spPr>
          <a:xfrm>
            <a:off x="4262755" y="989965"/>
            <a:ext cx="3665220" cy="230505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rcRect b="5074"/>
          <a:stretch>
            <a:fillRect/>
          </a:stretch>
        </p:blipFill>
        <p:spPr>
          <a:xfrm>
            <a:off x="8015605" y="989330"/>
            <a:ext cx="3672205" cy="230759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/>
          <a:srcRect t="5089"/>
          <a:stretch>
            <a:fillRect/>
          </a:stretch>
        </p:blipFill>
        <p:spPr>
          <a:xfrm>
            <a:off x="8016240" y="3739515"/>
            <a:ext cx="3669665" cy="2309495"/>
          </a:xfrm>
          <a:prstGeom prst="rect">
            <a:avLst/>
          </a:prstGeom>
        </p:spPr>
      </p:pic>
      <p:sp>
        <p:nvSpPr>
          <p:cNvPr id="16" name="文本框 15"/>
          <p:cNvSpPr txBox="1"/>
          <p:nvPr/>
        </p:nvSpPr>
        <p:spPr>
          <a:xfrm>
            <a:off x="1285240" y="3329305"/>
            <a:ext cx="20656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</a:t>
            </a:r>
            <a:r>
              <a:rPr lang="en-US" altLang="zh-CN" sz="1200">
                <a:latin typeface="+mn-ea"/>
                <a:cs typeface="+mn-ea"/>
                <a:sym typeface="+mn-ea"/>
              </a:rPr>
              <a:t>Honda</a:t>
            </a:r>
            <a:r>
              <a:rPr lang="zh-CN" altLang="en-US" sz="1200">
                <a:latin typeface="+mn-ea"/>
                <a:cs typeface="+mn-ea"/>
                <a:sym typeface="+mn-ea"/>
              </a:rPr>
              <a:t>思域控场嘉年华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8" name="文本框 17"/>
          <p:cNvSpPr txBox="1"/>
          <p:nvPr/>
        </p:nvSpPr>
        <p:spPr>
          <a:xfrm>
            <a:off x="4958080" y="3329305"/>
            <a:ext cx="227520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东风</a:t>
            </a:r>
            <a:r>
              <a:rPr lang="en-US" altLang="zh-CN" sz="1200">
                <a:latin typeface="+mn-ea"/>
                <a:cs typeface="+mn-ea"/>
                <a:sym typeface="+mn-ea"/>
              </a:rPr>
              <a:t>Honda</a:t>
            </a:r>
            <a:r>
              <a:rPr lang="zh-CN" altLang="en-US" sz="1200">
                <a:latin typeface="+mn-ea"/>
                <a:cs typeface="+mn-ea"/>
                <a:sym typeface="+mn-ea"/>
              </a:rPr>
              <a:t>思域控场嘉年华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8681085" y="3329305"/>
            <a:ext cx="238442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梅赛德斯-AMG非凡驾驭挑战赛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17" name="文本框 16"/>
          <p:cNvSpPr txBox="1"/>
          <p:nvPr/>
        </p:nvSpPr>
        <p:spPr>
          <a:xfrm>
            <a:off x="1306830" y="6075680"/>
            <a:ext cx="202184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捷豹新英仕挑战赛</a:t>
            </a:r>
            <a:endParaRPr sz="1200">
              <a:latin typeface="+mn-ea"/>
              <a:cs typeface="+mn-ea"/>
              <a:sym typeface="+mn-ea"/>
            </a:endParaRPr>
          </a:p>
        </p:txBody>
      </p:sp>
      <p:sp>
        <p:nvSpPr>
          <p:cNvPr id="23" name="文本框 22"/>
          <p:cNvSpPr txBox="1"/>
          <p:nvPr/>
        </p:nvSpPr>
        <p:spPr>
          <a:xfrm>
            <a:off x="8700135" y="6075680"/>
            <a:ext cx="2345690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lang="zh-CN" altLang="en-US" sz="1200">
                <a:latin typeface="+mn-ea"/>
                <a:cs typeface="+mn-ea"/>
                <a:sym typeface="+mn-ea"/>
              </a:rPr>
              <a:t>梅赛德斯-AMG非凡驾驭挑战赛</a:t>
            </a:r>
            <a:endParaRPr lang="zh-CN" altLang="en-US" sz="1200">
              <a:latin typeface="+mn-ea"/>
              <a:cs typeface="+mn-ea"/>
              <a:sym typeface="+mn-ea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059680" y="6075680"/>
            <a:ext cx="2091055" cy="275590"/>
          </a:xfrm>
          <a:prstGeom prst="rect">
            <a:avLst/>
          </a:prstGeom>
          <a:noFill/>
        </p:spPr>
        <p:txBody>
          <a:bodyPr wrap="square" rtlCol="0">
            <a:spAutoFit/>
          </a:bodyPr>
          <a:p>
            <a:pPr algn="ctr"/>
            <a:r>
              <a:rPr sz="1200">
                <a:latin typeface="+mn-ea"/>
                <a:cs typeface="+mn-ea"/>
                <a:sym typeface="+mn-ea"/>
              </a:rPr>
              <a:t>捷豹新英仕挑战赛</a:t>
            </a:r>
            <a:endParaRPr sz="1200">
              <a:latin typeface="+mn-ea"/>
              <a:cs typeface="+mn-ea"/>
              <a:sym typeface="+mn-ea"/>
            </a:endParaRPr>
          </a:p>
        </p:txBody>
      </p:sp>
    </p:spTree>
    <p:custDataLst>
      <p:tags r:id="rId7"/>
    </p:custDataLst>
  </p:cSld>
  <p:clrMapOvr>
    <a:masterClrMapping/>
  </p:clrMapOvr>
</p:sld>
</file>

<file path=ppt/tags/tag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10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1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1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  <p:tag name="KSO_WM_TEMPLATE_CATEGORY" val="custom"/>
  <p:tag name="KSO_WM_TEMPLATE_INDEX" val="20205176"/>
</p:tagLst>
</file>

<file path=ppt/tags/tag1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0**"/>
  <p:tag name="KSO_WM_UNIT_LAYERLEVEL" val="1"/>
  <p:tag name="KSO_WM_TAG_VERSION" val="1.0"/>
  <p:tag name="KSO_WM_BEAUTIFY_FLAG" val="#wm#"/>
</p:tagLst>
</file>

<file path=ppt/tags/tag18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19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20.xml><?xml version="1.0" encoding="utf-8"?>
<p:tagLst xmlns:p="http://schemas.openxmlformats.org/presentationml/2006/main">
  <p:tag name="KSO_WM_BEAUTIFY_FLAG" val="#wm#"/>
  <p:tag name="KSO_WM_TEMPLATE_CATEGORY" val="custom"/>
  <p:tag name="KSO_WM_TEMPLATE_INDEX" val="20205176"/>
  <p:tag name="KSO_WM_SPECIAL_SOURCE" val="bdnull"/>
</p:tagLst>
</file>

<file path=ppt/tags/tag21.xml><?xml version="1.0" encoding="utf-8"?>
<p:tagLst xmlns:p="http://schemas.openxmlformats.org/presentationml/2006/main">
  <p:tag name="KSO_DOCER_TEMPLATE_OPEN_ONCE_MARK" val="1"/>
  <p:tag name="KSO_WPP_MARK_KEY" val="15094829-ffd7-4d8c-a226-cce1d166578c"/>
  <p:tag name="COMMONDATA" val="eyJoZGlkIjoiYThmNTk2OGY0ZWVjMTBkZDI2MmM3MThhMjk2ODBkNzg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4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5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Office 主题​​">
  <a:themeElements>
    <a:clrScheme name="新版空白演示配色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6096E6"/>
      </a:accent1>
      <a:accent2>
        <a:srgbClr val="58B6E5"/>
      </a:accent2>
      <a:accent3>
        <a:srgbClr val="56CA95"/>
      </a:accent3>
      <a:accent4>
        <a:srgbClr val="FFBA55"/>
      </a:accent4>
      <a:accent5>
        <a:srgbClr val="F18870"/>
      </a:accent5>
      <a:accent6>
        <a:srgbClr val="EC5F74"/>
      </a:accent6>
      <a:hlink>
        <a:srgbClr val="0563C1"/>
      </a:hlink>
      <a:folHlink>
        <a:srgbClr val="954D72"/>
      </a:folHlink>
    </a:clrScheme>
    <a:fontScheme name="自定义 9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264</Words>
  <Application>WPS 演示</Application>
  <PresentationFormat>宽屏</PresentationFormat>
  <Paragraphs>22</Paragraphs>
  <Slides>3</Slides>
  <Notes>4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</vt:i4>
      </vt:variant>
    </vt:vector>
  </HeadingPairs>
  <TitlesOfParts>
    <vt:vector size="11" baseType="lpstr">
      <vt:lpstr>Arial</vt:lpstr>
      <vt:lpstr>宋体</vt:lpstr>
      <vt:lpstr>Wingdings</vt:lpstr>
      <vt:lpstr>微软雅黑</vt:lpstr>
      <vt:lpstr>Wingdings</vt:lpstr>
      <vt:lpstr>Arial Unicode MS</vt:lpstr>
      <vt:lpstr>Calibri</vt:lpstr>
      <vt:lpstr>Office 主题​​</vt:lpstr>
      <vt:lpstr>北京昌平凯择赛道试驾场地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>胖子不会少吃</cp:lastModifiedBy>
  <cp:revision>265</cp:revision>
  <dcterms:created xsi:type="dcterms:W3CDTF">2019-06-19T02:08:00Z</dcterms:created>
  <dcterms:modified xsi:type="dcterms:W3CDTF">2022-09-27T02:04:38Z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2052-11.1.0.12358</vt:lpwstr>
  </property>
  <property fmtid="{D5CDD505-2E9C-101B-9397-08002B2CF9AE}" pid="3" name="ICV">
    <vt:lpwstr>2157F2E372FD4D2CA9B2527C681CA463</vt:lpwstr>
  </property>
</Properties>
</file>